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287D66E-3485-45C9-B932-844331943CF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A3C9356-0108-4D19-A9E4-0E82B71298E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LRRK2 mutants induce cell death in SH-SY5Y cells. SH-SY5Y cells were transiently co-transfected with the indicated plasmid coding for wild-type or mutant LRRK2 and a pLantern GFP in a ratio 5:1. ( A ) Representative direct immunofluorescence of apoptotic nuclei in co-transfected cells using a fluorescent probe Hoechst 33342. ( B ) Quantification of apoptotic nuclei 48 h after transfection. At least 100 GFP-positive cells from randomly chosen fields for each transfected constructs were counted. ( C ) Direct immunofluorescence using an anti-cleaved-caspase 3 antibody in co-transfected cells 24 h after transfection. Only the mutant R1441C is shown as an example. Use of cell-permeable caspase inhibitor z-VAD-fmk to block caspase 3 activation (lower panel). ( D ) Quantification of cleaved caspase 3-positive cells 48 h after transfection in the presence or absence of z-VAD-fmk treatment.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2007. Published by Oxford University Press.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7FFF459-1A3F-4505-BE87-0CFECC177CD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m08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16, Issue 11, 1 June 2007, Pages 1319–1326,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https://doi.org/10.1093/hmg/ddm080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2. </a:t>
            </a:r>
            <a:r>
              <a:rPr lang="en-US" altLang="en-US" b="0"/>
              <a:t>LRRK2 mutants induce cell death in SH-SY5Y cells. SH-SY5Y cells were transiently co-transfected with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2. LRRK2 mutants induce cell death in SH-SY5Y cells. SH-SY5Y cells were transiently co-transfected with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2024-09-20T11:27:56Z</dcterms:modified>
</cp:coreProperties>
</file>