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D340E-3595-496D-96B3-B8940D6113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25191-8B8A-4995-A3B9-DDE2C51583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LRRK2 mutants induce cell death in SH-SY5Y cells. SH-SY5Y cells were transiently co-transfected with the indicated plasmid coding for wild-type or mutant LRRK2 and a pLantern GFP in a ratio 5:1. ( A ) Representative direct immunofluorescence of apoptotic nuclei in co-transfected cells using a fluorescent probe Hoechst 33342. ( B ) Quantification of apoptotic nuclei 48 h after transfection. At least 100 GFP-positive cells from randomly chosen fields for each transfected constructs were counted. ( C ) Direct immunofluorescence using an anti-cleaved-caspase 3 antibody in co-transfected cells 24 h after transfection. Only the mutant R1441C is shown as an example. Use of cell-permeable caspase inhibitor z-VAD-fmk to block caspase 3 activation (lower panel). ( D ) Quantification of cleaved caspase 3-positive cells 48 h after transfection in the presence or absence of z-VAD-fmk treatment.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720D1-2A4F-471A-90E1-FCC55C7DA2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16, Issue 11, 1 June 2007, Pages 1319–1326,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LRRK2 mutants induce cell death in SH-SY5Y cells. SH-SY5Y cells were transiently co-transfected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LRRK2 mutants induce cell death in SH-SY5Y cells. SH-SY5Y cells were transiently co-transfected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2024-05-10T19:24:16Z</dcterms:modified>
</cp:coreProperties>
</file>