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91D351-8C18-434E-9966-9A428C8B02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62B80-2418-45F9-B313-6418E1EA5A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Pteridine pathway. Role of GTP cyclohydrolase 1 (GTPCH1) and of SR in the synthesis of l-dopa. GTP = guanosine triphosphate, NH2TP = didydroneopterin triphosphate, 6-PTS = 6-pyruvoyltetrahydropterin synthase, 6-PTH4P = 6-pyruvoyltetrahydropterin, BH4 = tetrahydrobiopterin, qBH2 = quinoid dihydrobiopterin, Phe = phenylalanine, Tyr = tyrosine, Trp = tryptophan, PAH = phenylalanine hydroxylase, TRPH = tryptophan hydroxylase. Arrows indicate that TH, PAH, and TRPH require BH4 as a cofactor.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2508DB-2B4C-4CF0-AAB8-8C51D43DAB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1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8, August 2009, Pages 2005–2025,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Pteridine pathway. Role of GTP cyclohydrolase 1 (GTPCH1) and of SR in the synthesis of l-dopa. GTP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Pteridine pathway. Role of GTP cyclohydrolase 1 (GTPCH1) and of SR in the synthesis of l-dopa. GTP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2024-04-26T05:24:06Z</dcterms:modified>
</cp:coreProperties>
</file>