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606D3-BC61-4733-A675-DB0D570159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C4ED2-CA33-4BAF-842D-B2C0A1FFD3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80390-2C11-425F-978D-71C6F1C1C8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2024-09-19T08:12:14Z</dcterms:modified>
</cp:coreProperties>
</file>