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CBC0D9-72E5-4C74-A4F4-7650D41E4A0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F8E2CB-71B6-40B5-B9A9-611A7688F57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E01A99-1B44-414B-AC6D-45C42175557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2024-09-20T05:23:20Z</dcterms:modified>
</cp:coreProperties>
</file>