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71B511-9224-4447-84E3-03E47119FC8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8371D4-5412-461D-AFED-AF2A87A1A24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09EDD2-2971-4D24-B2E3-CE0748A40A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2024-05-01T22:06:58Z</dcterms:modified>
</cp:coreProperties>
</file>