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62ACF3-9976-433A-B81B-AAF50CCAEF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14AC26-37DB-4023-A4C2-25E350E386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Temporal characteristics of hippocampal activation during AM retrieval. (A) Hippocampal activation (slice number: y = −10) in red across 7 lags (=14 s) that showed a greater bootstrap ratio (BSR) than 3.0 and a cluster size of &gt;10 contiguous voxels. Activation is displayed on a T1-weighted MRI. (B) Percent signal change for the left (lHC, MNI: −20 −10 −22; peak in lag 2) and right (rHC, MNI: 26 −16 −18; peak in lag 3) hippocampus during AM retrieval (memory) and the control task (math).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E1592-A06E-4BC3-81EA-185BF2E6937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Effective hippocampal–neocortical networks during AM retrieval. Red arrows represent positive (solid) or negative (dashed) effective connections that differed between construction and elaboration, white arrows represent anatomical connections that were included in the model but did not differ between both AM retrieval processes. The thickness of the arrows indicates the strength of the influence from one region to the other (path coefficient).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E1592-A06E-4BC3-81EA-185BF2E6937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Location of SEM nodes and correlation to the seed. In addition to the seed voxel in the ant lHC, 10 regions were included in the following SEM analysis. For clarity, individual clusters are displayed separately on a T1-weighted MRI. The functional connectivity (correlation coefficient, r) between the seed and the peak voxel of the cluster during construction (Con; lag 2) and elaboration (Ela; lag 6) is shown underneath each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E1592-A06E-4BC3-81EA-185BF2E6937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Functional hippocampal–neocortical networks during AM retrieval. Functional connectivity between the hippocampal seed (lHC, MNI: −20 −10 −22) and other brain regions during construction (= lag 2) and elaboration (= lag 6) displayed on a rendered T1-weigthed MRI. BSR &gt; 2.0 and clusters of more than 5 contiguous voxels were considered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E1592-A06E-4BC3-81EA-185BF2E6937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2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32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32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324"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1297–1305, </a:t>
            </a:r>
            <a:r>
              <a:rPr lang="en-US" altLang="en-US" sz="1000">
                <a:solidFill>
                  <a:srgbClr val="333333"/>
                </a:solidFill>
                <a:hlinkClick r:id="rId3"/>
              </a:rPr>
              <a:t>https://doi.org/10.1093/cercor/bht324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Temporal characteristics of hippocampal activation during AM retrieval. (A) Hippocampal activation (slice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4760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1297–1305, </a:t>
            </a:r>
            <a:r>
              <a:rPr lang="en-US" altLang="en-US" sz="1000">
                <a:solidFill>
                  <a:srgbClr val="333333"/>
                </a:solidFill>
                <a:hlinkClick r:id="rId3"/>
              </a:rPr>
              <a:t>https://doi.org/10.1093/cercor/bht324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Effective hippocampal–neocortical networks during AM retrieval. Red arrows represent positive (solid)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507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1297–1305, </a:t>
            </a:r>
            <a:r>
              <a:rPr lang="en-US" altLang="en-US" sz="1000">
                <a:solidFill>
                  <a:srgbClr val="333333"/>
                </a:solidFill>
                <a:hlinkClick r:id="rId3"/>
              </a:rPr>
              <a:t>https://doi.org/10.1093/cercor/bht324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Location of SEM nodes and correlation to the seed. In addition to the seed voxel in the ant lHC, 10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297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1297–1305, </a:t>
            </a:r>
            <a:r>
              <a:rPr lang="en-US" altLang="en-US" sz="1000">
                <a:solidFill>
                  <a:srgbClr val="333333"/>
                </a:solidFill>
                <a:hlinkClick r:id="rId3"/>
              </a:rPr>
              <a:t>https://doi.org/10.1093/cercor/bht324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Functional hippocampal–neocortical networks during AM retrieval. Functional connectivity between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46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Temporal characteristics of hippocampal activation during AM retrieval. (A) Hippocampal activation (slice ...</vt:lpstr>
      <vt:lpstr>Figure 4. Effective hippocampal–neocortical networks during AM retrieval. Red arrows represent positive (solid) or ...</vt:lpstr>
      <vt:lpstr>Figure 3. Location of SEM nodes and correlation to the seed. In addition to the seed voxel in the ant lHC, 10 regions ...</vt:lpstr>
      <vt:lpstr>Figure 2. Functional hippocampal–neocortical networks during AM retrieval. Functional connectivity between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2024-04-26T19:02:29Z</dcterms:modified>
</cp:coreProperties>
</file>