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6F16E3-7106-4EA8-95A5-623545BCEA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7C17A9-5C11-47A8-9657-3ADAFAD6DA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B7BB47-F62F-4E5A-8BC0-437753D2D3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2024-05-08T15:19:33Z</dcterms:modified>
</cp:coreProperties>
</file>