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AC7472-8A3B-4F28-885C-33B6DE58551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F928E2-2E1E-4571-99A8-D9DD4ED236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2D201D-5362-4F96-A011-76FEC40BB3F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2024-09-20T03:38:41Z</dcterms:modified>
</cp:coreProperties>
</file>