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B2975-575B-4B95-BD54-8C4AC5B950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280DD-E7C4-4EEE-AB49-D3D1F6EBF5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ADC53-7167-4B92-837B-D4733BEAC4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2024-09-19T05:43:03Z</dcterms:modified>
</cp:coreProperties>
</file>