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10C4C1-76EF-46C3-B8E2-D2ADB8E624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47B7D4-3A3B-4A2A-AED5-468EA69FCA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C7FD42-EC59-440B-9C4A-CAAADA01B1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2024-09-20T05:03:54Z</dcterms:modified>
</cp:coreProperties>
</file>