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8A131-4CF4-49BE-8765-4A21A12D59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A7949-69AB-4B4D-B1B5-DE80467D55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D01D8-506C-4CC5-B6EC-DE8BDC3FE4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2024-05-11T02:34:28Z</dcterms:modified>
</cp:coreProperties>
</file>