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B92E7-6C8C-44FE-B5F8-F3D9D3C99E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B96195-6E74-4935-8423-E67F1F60CB6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E9AD73-2DF6-4C87-9D30-A1F87F60FA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2024-09-18T21:16:47Z</dcterms:modified>
</cp:coreProperties>
</file>