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953BC3-1F9A-47EA-AE5D-1ECA2D4553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5BD56C-5F28-4EEF-9592-833AB0FF50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There is neither compensatory feedback regulation of ABCD1 nor up-regulation of ABCD2 or ABCD3 mRNAs in immune cells of AMN patients. Statistical analysis of the fold change of ABCD1, ABCD2 and ABCD3 mRNA levels normalized to HPRT for AMN versus healthy control revealed no statistically significant differences. ABCD2 mRNA levels in monocytes and granulocytes were close to the detection limit in both, controls and AMN patients, therefore apparent differences in their expression levels are not considered relevant. F-test showed no significant difference for the population factor (AMN; healthy controls) in all investigated cell types with the exception of NKT cells. However, further analysis of NKT cells with Student's t-test did not confirm a significant difference.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D10984-341E-4234-93E6-49F114B6C8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2542–2550, </a:t>
            </a:r>
            <a:r>
              <a:rPr lang="en-US" altLang="en-US" sz="1000">
                <a:solidFill>
                  <a:srgbClr val="333333"/>
                </a:solidFill>
                <a:hlinkClick r:id="rId3"/>
              </a:rPr>
              <a:t>https://doi.org/10.1093/hmg/ddt645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There is neither compensatory feedback regulation of ABCD1 nor up-regulation of ABCD2 or ABCD3 mRNAs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There is neither compensatory feedback regulation of ABCD1 nor up-regulation of ABCD2 or ABCD3 mRNAs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2024-04-26T04:06:58Z</dcterms:modified>
</cp:coreProperties>
</file>