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97B44B4-5A75-43D0-AEF3-9864CEC5A76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1C312E8-BC28-465A-9C75-C175C273B84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 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Model organisms in SWISS-PROT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1998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3E346E3-42D1-49C6-A4C4-20E6B313782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ar/26.1.3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26, Issue 1, 1 January 1998, Pages 38–42,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https://doi.org/10.1093/nar/26.1.38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 1 </a:t>
            </a:r>
            <a:r>
              <a:rPr lang="en-US" altLang="en-US" b="0"/>
              <a:t>Model organisms in SWISS-PROT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Table 1 Model organisms in SWISS-PROT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2024-04-27T00:13:51Z</dcterms:modified>
</cp:coreProperties>
</file>