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C2065-E496-44FE-9734-658A72F241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3830E9-2BA0-405B-B764-7BE35990D9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Distribution of the retrograde labeling observed in Case 51l CTBg (upper part) and of the anterograde labeling observed in Case 51r BDA (lower part) shown in drawings of coronal sections. Sections are shown in a rostral to caudal order (a–h and a′–h′). For each case, a dorsolateral view of the injected hemisphere shows the levels at which the sections were taken and the location of the injection site. Conventions and abbreviations as in Figures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6C311B-886A-4B3C-9E55-64FF24A096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967–987, </a:t>
            </a:r>
            <a:r>
              <a:rPr lang="en-US" altLang="en-US" sz="1000">
                <a:solidFill>
                  <a:srgbClr val="333333"/>
                </a:solidFill>
                <a:hlinkClick r:id="rId3"/>
              </a:rPr>
              <a:t>https://doi.org/10.1093/cercor/bhs096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Distribution of the retrograde labeling observed in Case 51l CTBg (upper part) and of the anterograde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Distribution of the retrograde labeling observed in Case 51l CTBg (upper part) and of the anterograde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2024-04-26T15:58:56Z</dcterms:modified>
</cp:coreProperties>
</file>