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  <p:sldId id="283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tags" Target="tags/tag1.xml" /><Relationship Id="rId12" Type="http://schemas.openxmlformats.org/officeDocument/2006/relationships/presProps" Target="presProps.xml" /><Relationship Id="rId13" Type="http://schemas.openxmlformats.org/officeDocument/2006/relationships/viewProps" Target="viewProps.xml" /><Relationship Id="rId14" Type="http://schemas.openxmlformats.org/officeDocument/2006/relationships/theme" Target="theme/theme1.xml" /><Relationship Id="rId15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F3B0173-D532-4A34-84F7-25C943DA14B1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C2BACE1-DFF8-4A5D-963B-6F641307F13E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SN 2001ig radio flux measurements with the ATCA.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2004 RAS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7D9828A-FF7B-4C52-812B-5A00F716D8B0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Contours of 4.790-GHz radio emission, on a V-band image of NGC 7424. The radio observations were made with the ATCA on 2002 February 17 ut, and have a synthesized beamwidth of 3.8 arcsec × 1.5 arcsec. SN 2001ig is the upper-left of the two (unresolved) sources. The optical image is 3.5 arcmin on a side, obtained with the DFOSC instrument on the Danish 1.54-m telescope on La Silla (Larsen &amp; Richtler 1999), and made available through the NASA/IPAC Extragalactic Database.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2004 RAS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7D9828A-FF7B-4C52-812B-5A00F716D8B0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SN 2001ig radio flux measurements with the VLA.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2004 RAS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7D9828A-FF7B-4C52-812B-5A00F716D8B0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SN 2001ig at radio frequencies of 22.5/18.8 GHz (circles, thick solid line), 8.6/8.5 GHz (crosses, dashed line), 4.9/4.8 GHz (squares, dash-dotted line), 2.4 GHz (triangles, dotted line), and 1.4 GHz (diamonds, dash-triple dotted line). The curves are a model fitting to the data, as described in the text.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2004 RAS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7D9828A-FF7B-4C52-812B-5A00F716D8B0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Evolution of the spectral index, α, for SN 2001ig, plotted linearly as a function of time between 1.38 and 4.8/4.9 GHz (solid circles) and between 4.8/4.9 and 8.64 GHz (open squares).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2004 RAS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7D9828A-FF7B-4C52-812B-5A00F716D8B0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Comparison of the radio light-curve model parameters.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2004 RAS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7D9828A-FF7B-4C52-812B-5A00F716D8B0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4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Deviations of the observed flux (on a log scale) about the best-fitting model, plotted linearly as a function of time. The symbols represent frequencies of 22.5/18.8 GHz (circles), 15.0 GHz (crosses), 8.6/8.5 GHz (squares), 4.9/4.8 GHz (triangles), 2.4 GHz (diamonds) and 1.4 GHz (stars), while the solid line is a smoothed interpolation, as described in the text.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2004 RAS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7D9828A-FF7B-4C52-812B-5A00F716D8B0}" type="slidenum">
              <a:rPr lang="en-US" altLang="en-US" sz="1200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111/j.1365-2966.2004.07589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111/j.1365-2966.2004.07589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111/j.1365-2966.2004.07589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111/j.1365-2966.2004.07589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111/j.1365-2966.2004.07589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111/j.1365-2966.2004.07589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doi.org/10.1111/j.1365-2966.2004.07589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8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Mon Not R Astron Soc</a:t>
            </a:r>
            <a:r>
              <a:rPr lang="en-US" altLang="en-US" sz="1000">
                <a:solidFill>
                  <a:srgbClr val="333333"/>
                </a:solidFill>
              </a:rPr>
              <a:t>, Volume 349, Issue 3, April 2004, Pages 1093–1100,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https://doi.org/10.1111/j.1365-2966.2004.07589.x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1 </a:t>
            </a:r>
            <a:r>
              <a:rPr lang="en-US" altLang="en-US" b="0"/>
              <a:t>SN 2001ig radio flux measurements with the ATCA.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247900" y="1371600"/>
            <a:ext cx="4646126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Mon Not R Astron Soc</a:t>
            </a:r>
            <a:r>
              <a:rPr lang="en-US" altLang="en-US" sz="1000">
                <a:solidFill>
                  <a:srgbClr val="333333"/>
                </a:solidFill>
              </a:rPr>
              <a:t>, Volume 349, Issue 3, April 2004, Pages 1093–1100,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https://doi.org/10.1111/j.1365-2966.2004.07589.x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1 </a:t>
            </a:r>
            <a:r>
              <a:rPr lang="en-US" altLang="en-US" b="0"/>
              <a:t>Contours of 4.790-GHz radio emission, on a V-band image of NGC 7424. The radio observations were made with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349500" y="1371600"/>
            <a:ext cx="4447794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Mon Not R Astron Soc</a:t>
            </a:r>
            <a:r>
              <a:rPr lang="en-US" altLang="en-US" sz="1000">
                <a:solidFill>
                  <a:srgbClr val="333333"/>
                </a:solidFill>
              </a:rPr>
              <a:t>, Volume 349, Issue 3, April 2004, Pages 1093–1100,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https://doi.org/10.1111/j.1365-2966.2004.07589.x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2 </a:t>
            </a:r>
            <a:r>
              <a:rPr lang="en-US" altLang="en-US" b="0"/>
              <a:t>SN 2001ig radio flux measurements with the VLA.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142646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Mon Not R Astron Soc</a:t>
            </a:r>
            <a:r>
              <a:rPr lang="en-US" altLang="en-US" sz="1000">
                <a:solidFill>
                  <a:srgbClr val="333333"/>
                </a:solidFill>
              </a:rPr>
              <a:t>, Volume 349, Issue 3, April 2004, Pages 1093–1100,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https://doi.org/10.1111/j.1365-2966.2004.07589.x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2 </a:t>
            </a:r>
            <a:r>
              <a:rPr lang="en-US" altLang="en-US" b="0"/>
              <a:t>SN 2001ig at radio frequencies of 22.5/18.8 GHz (circles, thick solid line), 8.6/8.5 GHz (crosses, dashed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32562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Mon Not R Astron Soc</a:t>
            </a:r>
            <a:r>
              <a:rPr lang="en-US" altLang="en-US" sz="1000">
                <a:solidFill>
                  <a:srgbClr val="333333"/>
                </a:solidFill>
              </a:rPr>
              <a:t>, Volume 349, Issue 3, April 2004, Pages 1093–1100,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https://doi.org/10.1111/j.1365-2966.2004.07589.x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3 </a:t>
            </a:r>
            <a:r>
              <a:rPr lang="en-US" altLang="en-US" b="0"/>
              <a:t>Evolution of the spectral index, α, for SN 2001ig, plotted linearly as a function of time between 1.38 and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27278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Mon Not R Astron Soc</a:t>
            </a:r>
            <a:r>
              <a:rPr lang="en-US" altLang="en-US" sz="1000">
                <a:solidFill>
                  <a:srgbClr val="333333"/>
                </a:solidFill>
              </a:rPr>
              <a:t>, Volume 349, Issue 3, April 2004, Pages 1093–1100,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https://doi.org/10.1111/j.1365-2966.2004.07589.x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3 </a:t>
            </a:r>
            <a:r>
              <a:rPr lang="en-US" altLang="en-US" b="0"/>
              <a:t>Comparison of the radio light-curve model parameters.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29209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Mon Not R Astron Soc</a:t>
            </a:r>
            <a:r>
              <a:rPr lang="en-US" altLang="en-US" sz="1000">
                <a:solidFill>
                  <a:srgbClr val="333333"/>
                </a:solidFill>
              </a:rPr>
              <a:t>, Volume 349, Issue 3, April 2004, Pages 1093–1100,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https://doi.org/10.1111/j.1365-2966.2004.07589.x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4 </a:t>
            </a:r>
            <a:r>
              <a:rPr lang="en-US" altLang="en-US" b="0"/>
              <a:t>Deviations of the observed flux (on a log scale) about the best-fitting model, plotted linearly as a function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20014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21</Paragraphs>
  <Slides>7</Slides>
  <Notes>7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baseType="lpstr" size="8">
      <vt:lpstr>13_Office Theme</vt:lpstr>
      <vt:lpstr>1 SN 2001ig radio flux measurements with the ATCA.
</vt:lpstr>
      <vt:lpstr>1 Contours of 4.790-GHz radio emission, on a V-band image of NGC 7424. The radio observations were made with ...</vt:lpstr>
      <vt:lpstr>2 SN 2001ig radio flux measurements with the VLA.
</vt:lpstr>
      <vt:lpstr>2 SN 2001ig at radio frequencies of 22.5/18.8 GHz (circles, thick solid line), 8.6/8.5 GHz (crosses, dashed ...</vt:lpstr>
      <vt:lpstr>3 Evolution of the spectral index, α, for SN 2001ig, plotted linearly as a function of time between 1.38 and ...</vt:lpstr>
      <vt:lpstr>3 Comparison of the radio light-curve model parameters.
</vt:lpstr>
      <vt:lpstr>4 Deviations of the observed flux (on a log scale) about the best-fitting model, plotted linearly as a function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2024-04-26T18:38:46Z</dcterms:modified>
</cp:coreProperties>
</file>