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30330-23CC-4436-8692-15AFFBF6E0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3D186-DE72-47C9-92FF-997B73B345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SAD interferes with TF binding to CRE directly. Mobility shift analysis of PKA-stimulated palatal nuclear extract with SAD indicated reduced TF-CRE complex formation in the presence of SAD. The reduction in TF-CRE complex was in a SAD dose-dependent manner (0.047–47 mM).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BEBE0-2997-4BB8-B02D-C3C05EC272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70.1.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70, Issue 1, November 2002, Pages 55–62,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https://doi.org/10.1093/toxsci/70.1.55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 </a:t>
            </a:r>
            <a:r>
              <a:rPr lang="en-US" altLang="en-US" b="0"/>
              <a:t>SAD interferes with TF binding to CRE directly. Mobility shift analysis of PKA-stimulated palatal nuclear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 SAD interferes with TF binding to CRE directly. Mobility shift analysis of PKA-stimulated palatal nuclear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2024-04-26T12:34:51Z</dcterms:modified>
</cp:coreProperties>
</file>