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0AA28-5EE8-4BDA-A91E-7FEBB1AA48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B8D5E-D413-47D6-B8F3-A0C4683297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DBBCC-7072-400F-85FB-407EA9EF29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2024-04-26T02:48:37Z</dcterms:modified>
</cp:coreProperties>
</file>