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7763B-1DB9-4F14-8477-F18CC0DD12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AEA5B-15A1-4300-B9C8-7664EC6D40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7D56C-7B9C-4C1F-9FC2-EAA0C0B355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2024-04-26T15:46:29Z</dcterms:modified>
</cp:coreProperties>
</file>