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D211D3-B09F-40DE-BB13-AFEF5379BE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987B9B-DF8F-4DFD-81DA-F3266BD7B8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Incidence of ganciclovir-resistant cytomegalovirus (CMV) disease, by serostatus. D+, CMV-seropositive donor; D-, CMV-seronegative donor; R+, CMV-seropositive recipient; R-, CMV-seronegative recipient.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11E5BB-D0FF-47AB-8D46-2B4C796AFF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199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4, 15 August 2007, Pages 439–447,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https://doi.org/10.1086/519941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Incidence of ganciclovir-resistant cytomegalovirus (CMV) disease, by serostatus. D+, CMV-seropositive donor;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Incidence of ganciclovir-resistant cytomegalovirus (CMV) disease, by serostatus. D+, CMV-seropositive donor;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2024-04-26T16:34:57Z</dcterms:modified>
</cp:coreProperties>
</file>