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7F5FBCB-57A6-40D8-92D6-5474FA0E3BB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6C8EBFE-97F7-4373-9E31-42BC95D4D3B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5962201-62FF-4230-931F-249601CC7EA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2024-04-26T15:12:06Z</dcterms:modified>
</cp:coreProperties>
</file>