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30DF22-916A-4863-9628-D1C887B3D9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D0B058-A241-4DD9-BAF6-245CFD6D01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Classes of Regulatory elements and Trans factors in Gene Regulation. Shown are classes of proteins and non-coding RNAs that orchestrate gene regulation along with estimates of abundance in the human genome. These factors interact with distinct loci along the genome including enhancers, promoters, insulators and distal repressors.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BBD48D-62E1-4CE1-8312-7EC2E6D49E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R2, 1 October 2016, Pages R190–R197, </a:t>
            </a:r>
            <a:r>
              <a:rPr lang="en-US" altLang="en-US" sz="1000">
                <a:solidFill>
                  <a:srgbClr val="333333"/>
                </a:solidFill>
                <a:hlinkClick r:id="rId3"/>
              </a:rPr>
              <a:t>https://doi.org/10.1093/hmg/ddw216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Classes of Regulatory elements and Trans factors in Gene Regulation. Shown are classes of proteins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Classes of Regulatory elements and Trans factors in Gene Regulation. Shown are classes of proteins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2024-04-26T03:51:30Z</dcterms:modified>
</cp:coreProperties>
</file>