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CD7A5-7352-4C29-85D7-EEDB9BD035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6218D-C900-4545-9A71-F86AB38F06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averaged areal mean signals over the left and right occipital, temporal, and frontal cortex, and the parietal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4080F-A677-417B-8826-01CDD7CB0B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456–466,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Group averaged areal mean signals over the left and right occipital, temporal, and frontal cortex,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Group averaged areal mean signals over the left and right occipital, temporal, and frontal cortex,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2024-04-26T10:50:35Z</dcterms:modified>
</cp:coreProperties>
</file>