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DB0D5D-55A2-4749-BB47-58CDEDD3D9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702D9-B375-400F-AB50-0088E4189B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7DD14-38B9-4A27-AF15-E4894C98C8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2024-04-26T16:36:27Z</dcterms:modified>
</cp:coreProperties>
</file>