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026E0C-6525-4533-877C-CA53377D85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CF2372-0B89-4074-A2E1-569ADC66F4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ECoG relative power (or LFC) for fastest movements to opposite directions: 1-D task. Tuning for fastest left (odd columns) and right (even columns) movements of subjects S1–S3 in different frequency bands (rows) and time domain LFC (bottom row). Each panel represents an interpolated ECoG grid with delineated central sulcus (gray). Significantly tuned ECoG channels (black dashes) were compared (by R2) to the “perfect” velocity- and speed-type tuning profiles. The angle of the dashes (defined as arctan (Rspeed2/Rvelocity2)) indicates the degree of speed-type (vertical orientation) or velocity-type (horizontal orientation) tuning. Increase of power in high-frequency bands (&gt;50 Hz) was accompanied by a simultaneous power decrease in lower frequencies (&lt;50 Hz). LFC showed patterns of spatially complex, dipole-like cortical activations.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E6E22-A6D7-4939-A61C-8EA0C12E37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2863–2881, </a:t>
            </a:r>
            <a:r>
              <a:rPr lang="en-US" altLang="en-US" sz="1000">
                <a:solidFill>
                  <a:srgbClr val="333333"/>
                </a:solidFill>
                <a:hlinkClick r:id="rId3"/>
              </a:rPr>
              <a:t>https://doi.org/10.1093/cercor/bhw033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ECoG relative power (or LFC) for fastest movements to opposite directions: 1-D task. Tuning for fastest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ECoG relative power (or LFC) for fastest movements to opposite directions: 1-D task. Tuning for fastest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2024-04-26T02:36:41Z</dcterms:modified>
</cp:coreProperties>
</file>