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4DDAD3-EA9D-457A-9BB3-AE16165235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A2F87A-88F5-46ED-89BD-06206CF991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TNFRII overexpression reduces Aβ40 and Aβ42 levels. (A) Aβ40 levels in the culture medium reduced after overexpression of TNFRII in APP stable cell line. (B) Aβ42 levels in the culture medium decreased with overexpression of TNFRII in APP stable cell line. (C) BACE1 level significantly decreased in TNFRII overexpressed cells. (D) BACE1 enzymatic activity decreased in TNFRII overexpressed cells. (E) sAPPβ levels in the culture medium reduced after overexpression of TNFRII in APP stable cell line. (F) BACE1 mRNA levels decreased in TNFRII overexpressed cells. (G) Luciferase activity assay showed a decreased BACE1 promoter activity with TNFRII overexpression. Data were presented as an arbitrary unit to β-galactosidase enzyme and shown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18D8D-6BA1-4D63-9201-F12B8F9956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4906–4918, </a:t>
            </a:r>
            <a:r>
              <a:rPr lang="en-US" altLang="en-US" sz="1000">
                <a:solidFill>
                  <a:srgbClr val="333333"/>
                </a:solidFill>
                <a:hlinkClick r:id="rId3"/>
              </a:rPr>
              <a:t>https://doi.org/10.1093/hmg/ddu206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TNFRII overexpression reduces Aβ40 and Aβ42 levels. (A) Aβ40 levels in the culture medium reduced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TNFRII overexpression reduces Aβ40 and Aβ42 levels. (A) Aβ40 levels in the culture medium reduced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2024-04-26T18:17:42Z</dcterms:modified>
</cp:coreProperties>
</file>