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2CEF9-68CF-41A7-963C-FE33BB5668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121B5-71CE-4F65-AF3F-E971AEE9B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BW measurement of WT and mdx mice treated with either vehicle, or various concentrations of naproxcinod or prednisolone at 42 weeks of age following 9 months of treatment. Data are expressed as means ± S.E.M. (n = 10 animals for the WT mice and n = 15 animals for mdx vehicle-, naproxcinod- and prednisolone-treated mdx mice). *P ≤ 0.05 and **P ≤ 0.01, comparing mdx vehicle-treated mice and mdx mice treated with 21 mg/kg/day naproxcinod or 0.9 mg/kg/day prednisolone.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4CA3E-B3DE-4836-869A-D6A61C7DA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3239–3249,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BW measurement of WT and mdx mice treated with either vehicle, or various concentrations of naproxcinod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BW measurement of WT and mdx mice treated with either vehicle, or various concentrations of naproxcinod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2024-04-26T06:07:43Z</dcterms:modified>
</cp:coreProperties>
</file>