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686D2C-79D4-4197-9B13-E0B279812D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509AE-1535-495D-A792-6154A0F01A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40A88-1D6F-4854-A235-31AF956E15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2024-04-26T02:18:02Z</dcterms:modified>
</cp:coreProperties>
</file>