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58A75-D100-4065-A867-7C5EF2961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D3C86-B5C8-46C9-9732-38DEB0592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B3C3F-2C74-41ED-A923-C190D87921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2024-04-26T16:19:05Z</dcterms:modified>
</cp:coreProperties>
</file>