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DD0B76-9411-455B-9BD8-4D55379237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EC4A4D-8D52-4FDA-B516-F49408E581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Adverse reactions that occurred within 3 days after immunization at 2, 4, 6, and 12 months of age among children vaccinated with pneumococcal polysaccharide-meningococcal outer membrane protein complex conjugate vaccine (PncOMPC) or pneumococcal polysaccharide vaccine (PncPS) for acute otitis media.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CF7BD6-73B2-40EF-A1C1-B3FA34C0D6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787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37, Issue 9, 1 November 2003, Pages 1155–1164,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https://doi.org/10.1086/378744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5 </a:t>
            </a:r>
            <a:r>
              <a:rPr lang="en-US" altLang="en-US" b="0"/>
              <a:t>Adverse reactions that occurred within 3 days after immunization at 2, 4, 6, and 12 months of age among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5 Adverse reactions that occurred within 3 days after immunization at 2, 4, 6, and 12 months of age among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2024-04-26T09:55:44Z</dcterms:modified>
</cp:coreProperties>
</file>