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C3CA2-D752-4667-978F-CF7851D04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F8C4C-5DCC-4CB1-9676-A5D817BA7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densities of nerve fibres (mean ± SD) stained with PGP9.5 and NF in uterosacral ligament, cul de sac, peritoneal side wall and rectal lesions of DIE.
The densities of nerve fibres were highest in rectal lesions (*P &amp;lt; 0.001; **P &amp;lt; 0.001). There was no statistical difference in nerve fibre density between cul de sac, uterosacral ligament and pelvic side wall lesions (P &amp;gt;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A8440-0499-45C7-A053-6643E09372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2009, Pages 827–834,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densities of nerve fibres (mean ± SD) stained with PGP9.5 and NF in uterosacral ligament, cul de sac,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The densities of nerve fibres (mean ± SD) stained with PGP9.5 and NF in uterosacral ligament, cul de sac,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2024-04-26T22:55:23Z</dcterms:modified>
</cp:coreProperties>
</file>