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23234C-6F0F-4DC7-89E3-42CE321B61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A5685C-D4C9-455C-8DF9-00322421FF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Chemical structures of the synthetic cannabinoids included in the method.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9C517D-0A7D-440D-9F90-F88842FFE9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t/bks0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Anal Toxicol</a:t>
            </a:r>
            <a:r>
              <a:rPr lang="en-US" altLang="en-US" sz="1000">
                <a:solidFill>
                  <a:srgbClr val="333333"/>
                </a:solidFill>
              </a:rPr>
              <a:t>, Volume 36, Issue 6, July 2012, Pages 372–380,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https://doi.org/10.1093/jat/bks048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Chemical structures of the synthetic cannabinoids included in the method.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Chemical structures of the synthetic cannabinoids included in the method.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2024-09-20T03:44:24Z</dcterms:modified>
</cp:coreProperties>
</file>