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6849B9-0DE8-49DB-A0AF-C29A8E9FD0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8C2E9F-A1B7-4FD7-9A86-E1868815CC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structures of the synthetic cannabinoids included in the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CDCD8-EF8A-4D93-87A3-1A176DEA83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372–380,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Chemical structures of the synthetic cannabinoids included in the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Chemical structures of the synthetic cannabinoids included in the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2024-05-08T01:39:38Z</dcterms:modified>
</cp:coreProperties>
</file>