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23234C-6F0F-4DC7-89E3-42CE321B61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A5685C-D4C9-455C-8DF9-00322421FF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Chemical structures of the synthetic cannabinoids included in the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9C517D-0A7D-440D-9F90-F88842FFE9D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s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6, July 2012, Pages 372–380,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Chemical structures of the synthetic cannabinoids included in the method.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Chemical structures of the synthetic cannabinoids included in the method.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2024-09-20T03:44:24Z</dcterms:modified>
</cp:coreProperties>
</file>