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6E24D7-392D-4928-B7A6-695F4489D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084215-698F-4DEE-8993-9E14284C30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 structures of the synthetic cannabinoids included in the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[2012].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728E8D-6F7F-4B4C-B309-5803D5E6B46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t/bks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Anal Toxicol</a:t>
            </a:r>
            <a:r>
              <a:rPr lang="en-US" altLang="en-US" sz="1000">
                <a:solidFill>
                  <a:srgbClr val="333333"/>
                </a:solidFill>
              </a:rPr>
              <a:t>, Volume 36, Issue 6, July 2012, Pages 372–380,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https://doi.org/10.1093/jat/bks048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Chemical structures of the synthetic cannabinoids included in the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Chemical structures of the synthetic cannabinoids included in the method.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2024-09-18T20:05:30Z</dcterms:modified>
</cp:coreProperties>
</file>