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34956-A929-49C0-9119-EE62291138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83596-443F-4957-8A6D-E7BB8BDA64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Sections cut tangential to the cortical surface revealed alternating dark and light regions of CO staining in layer IVC (A) and neurofilament labeling in layer IVB (B). These sections were aligned using the pattern of radial blood vessels, and the reaction patterns were compared by calculating optical profiles through the same regions in each section (along a line joining the 2 asterisks in A and B). The profiles for CO (black dotted line) and neurofilament (gray dotted line) showed substantial overlap (r = 0.77). Thus, the same regions of V1 have reduced CO staining and neurofilament labeling.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C568AA-EB77-431F-98F6-9521A53BEF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1283–1291, </a:t>
            </a:r>
            <a:r>
              <a:rPr lang="en-US" altLang="en-US" sz="1000">
                <a:solidFill>
                  <a:srgbClr val="333333"/>
                </a:solidFill>
                <a:hlinkClick r:id="rId3"/>
              </a:rPr>
              <a:t>https://doi.org/10.1093/cercor/bhl038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Sections cut tangential to the cortical surface revealed alternating dark and light regions of CO staining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Sections cut tangential to the cortical surface revealed alternating dark and light regions of CO staining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2024-04-27T02:38:22Z</dcterms:modified>
</cp:coreProperties>
</file>