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DDCA4-2821-4626-A6CE-2E7424818A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444E4-8250-4517-86D0-BD3AD07A6D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Right cerebellar cortex: distribution of PCs with trisynaptic inputs to the left MIP area, labeled transneuronally at 3 days with rabies virus. Cross-section levels (a–j): from caudal to rostral. Cerebellar lobules are named and color coded; fissures are named and indicated by a mark. Most labeled PCs are found in 3 main groups: obliquely oriented bands in the depth of Crus IIp and PML, multiple bands in DPFl, longitudinal bands in paravermal AL and simplex. Pie chart (top right): percentages and absolute numbers (in brackets) of labeled PCs in the different cerebellar subdivisions. Fl, flocculus; VPFl, ventral paraflocculus. Fissures (f): icf, intercrural f; if2, intracrural f 2; pf, primary f; ppf, prepyramidal f; psf, posterior superior f. See also Figures 5 and 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4B0DA-1CC1-4AC8-9670-584506D2BB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214–228,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Right cerebellar cortex: distribution of PCs with trisynaptic inputs to the left MIP area, labeled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Right cerebellar cortex: distribution of PCs with trisynaptic inputs to the left MIP area, labeled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2024-04-27T01:26:49Z</dcterms:modified>
</cp:coreProperties>
</file>