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8DDC93-87E1-4875-BF09-27B59FBA5F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C83A36-FD7C-4EC8-AA45-B9EC76BCBE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Grand-averaged ERPs elicited in Experiment 1 at P8 in the 250-ms interval after S2 onset. Top panel: ERP waveforms plotted separately for each of the 4 face test stimulus types as a function of adaptor category. Bottom panel: ERPs to upright and inverted test faces, plotted separately for trials where these faces were preceded by upright face adaptors and by house adaptors.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D28D64-7167-4AFA-AC4F-F528EEEBF3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3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10, October 2010, Pages 2442–2452,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https://doi.org/10.1093/cercor/bhp312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Grand-averaged ERPs elicited in Experiment 1 at P8 in the 250-ms interval after S2 onset. Top panel: ERP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Grand-averaged ERPs elicited in Experiment 1 at P8 in the 250-ms interval after S2 onset. Top panel: ERP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2024-04-26T22:27:33Z</dcterms:modified>
</cp:coreProperties>
</file>