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8D6DDB-C357-42E2-9A9D-0EB9FC7E56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86DE56-2757-461E-BFF0-2F33F76597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controversial role of Lp-PLA2. The enzyme hydrolyses a number of mediators potentially involved in atherogenesis, such as oxidized low-density lipoproteins (oxLDL) and platelet-activating factor (PAF), thus reducing their negative impact. At the same time, products of Lp-PLA2-mediated degradation of these molecules may also have proinflammatory, proliferative, and ultimately proatherogenic roles. Notably, Lp-PLA2 is itself hyperexpressed in the setting of inflammation, and it is inhibited by peroxynitrite (ONOO–). What causes this equilibrium to tip from a beneficial role for Lp-PLA2 to a proatherogenic role of the enzyme remains unknown.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FABB47-5F95-45C1-9368-B81DA3B304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3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23, December 2009, Pages 2829–2831,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https://doi.org/10.1093/eurheartj/ehp311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controversial role of Lp-PLA</a:t>
            </a:r>
            <a:r>
              <a:rPr lang="en-US" altLang="en-US" b="0" baseline="-25000"/>
              <a:t>2</a:t>
            </a:r>
            <a:r>
              <a:rPr lang="en-US" altLang="en-US" b="0"/>
              <a:t>. The enzyme hydrolyses a number of mediators potentially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controversial role of Lp-PLA2. The enzyme hydrolyses a number of mediators potentially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2024-04-26T18:33:03Z</dcterms:modified>
</cp:coreProperties>
</file>