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DAD00-71AB-4C26-B94E-200FD58B2B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4BDDC-803D-4F48-ADBE-EBAAE1CCEF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3364B-9ECE-492E-8BE3-8863411AB2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2024-04-26T14:05:54Z</dcterms:modified>
</cp:coreProperties>
</file>