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3B9E6-91D1-4D7B-A7F6-90B1ABC62A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4CB3C-D7A5-4E0C-B266-FB1ACDD7DB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after initial hepatectomy for metastases from GIST.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Foundation for Promotion of Cancer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AC944-3A1C-4E38-99ED-CC3F241738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i0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35, Issue 6, June 2005, Pages 338–341,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https://doi.org/10.1093/jjco/hyi091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Survival after initial hepatectomy for metastases from GIST.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43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Survival after initial hepatectomy for metastases from GIST.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2024-04-26T19:51:11Z</dcterms:modified>
</cp:coreProperties>
</file>