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C46F6-9132-487C-9AEB-9E76A9E747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97B70-E27E-4FF8-ADE9-1979E8E2DE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EEC31-813B-472C-8F4C-0A070E37DE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2024-04-27T01:52:16Z</dcterms:modified>
</cp:coreProperties>
</file>