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3A0ECA-1F5F-4167-903C-3AD2DA6AB2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75DE9C-3790-4EF1-876F-ECE71E72BC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acetaminophen vs placebo on postoperative nausea and vomiting.426–31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2005. All rights reserved. For Permissions, please e-mail: journal.permissions@oupjournals.org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B9736E-CC00-43E7-B45C-87D50F0934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i0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94, Issue 4, April 2005, Pages 505–513,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https://doi.org/10.1093/bja/aei085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2 </a:t>
            </a:r>
            <a:r>
              <a:rPr lang="en-US" altLang="en-US" b="0"/>
              <a:t>Effect of acetaminophen vs placebo on postoperative nausea and vomiting.</a:t>
            </a:r>
            <a:r>
              <a:rPr lang="en-US" altLang="en-US" b="0" baseline="30000"/>
              <a:t>426–31</a:t>
            </a:r>
            <a:r>
              <a:rPr lang="en-US" altLang="en-US" b="0"/>
              <a:t>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 2 Effect of acetaminophen vs placebo on postoperative nausea and vomiting.426–31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2024-04-26T17:25:43Z</dcterms:modified>
</cp:coreProperties>
</file>