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8ED5D0-4BA7-41C3-9AE8-8E3B05E3C22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1C8136-219D-427E-894C-FBC80374396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0CEE1E-0919-4C04-B8C9-CDA0A7BC07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2024-09-20T14:30:36Z</dcterms:modified>
</cp:coreProperties>
</file>