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FEFEA-D5D6-4E7F-AC86-EA915A6A0C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3C9B7-710A-4ED1-B665-787F91E6D4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C19F4-6EA9-468F-B8BB-46176D2E2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2024-05-08T20:06:18Z</dcterms:modified>
</cp:coreProperties>
</file>