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6A865-8F1A-4CE5-9631-662E6CE0E8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35A7F8-9481-4FA9-B848-807819E5D3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22759B-1530-4C56-934E-1C19AE2C3E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2024-09-19T04:34:58Z</dcterms:modified>
</cp:coreProperties>
</file>