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A46E1-8C7F-449D-9F00-7ECA917D365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102E0B-F583-4698-BB4F-E2F0A5F6D48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The effect of thalidomide, immunomodulatory imide drugs CC-4047 and CC-5013, and the PDE4 inhibitor CC-10004 on PBMC and LPMC TNF-α production. A. LPS stimulated PBMCs were cultured with vehicle control, thalidomide, CC-10004, CC-4047, or CC-5013 (all 10 μg/ml). The graph shows the percentage reduction in TNF-α production compared with controls (Data shown are the mean +/− SEM, n = 4; * p &lt; 0.01, ** p &lt; 0.001). B. PWM stimulated LPMCs were cultured with 10 μg/ml of either thalidomide, CC-10004, CC-4047 or CC-5013 (Data shown are the mean +/− SEM, n = 8; * p &lt; 0.01, ** p &lt; 0.001).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A2E515-404D-445E-BF39-E0B40BB0851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 of thalidomide, CC-10004, CC-4047, or CC-5013 on MMP-3 production by gut LPMCs. A. LPMCs were cultured with 10 μg/ml of either vehicle control (A), thalidomide (B), CC-10004 (C), CC-4047 (D) or CC-5013 (E). MMP-3 protein was detected in supernatants by western blotting. The example shown is representative of 7 separate experiments. B. Densitometry of western blots. (Data shown are mean +/− SEM, n = 7; * p &lt; 0.01, ** p &lt; 0.001).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A2E515-404D-445E-BF39-E0B40BB0851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A. Dose response of the effect of CC-10004 on MMP-3 protein and MMP-3 and TIMP-1 mRNA production by gut LPMCs. LPMCs were cultured with either vehicle control or CC-10004 in a concentration ranging from 0.1–50 μg/ml. A. MMP-3 protein was detected in supernatants by western blotting. The example shown is representative of 5 separate experiments. B. Densitometry of western blots for MMP-3 (Data represented are mean +/− SEM; * p = 0.05, ** p &lt; 0.001 compared with control). C and D MMP-3 and TIMP-1 mRNA was quantified using realtime Taqman PCR and compared to vehicle control.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A2E515-404D-445E-BF39-E0B40BB0851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thalidomide, CC-10004, CC-4047, or CC-5013 on MMP-3 protein production by cultured myofibroblasts. Myofibroblasts were cultured with vehicle control, thalidomide, CC-10004, CC-4047, or CC-5013 (all 10 μg/ml). A. MMP-3 protein in supernatant was determined by western blotting. The example shown is representative of 4 separate experiments. B. Densitometry of western blots for MMP-3 (Data represented are mean +/− SEM).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A2E515-404D-445E-BF39-E0B40BB0851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crohns.2009.03.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crohns.2009.03.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crohns.2009.03.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crohns.2009.03.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3, Issue 3, September 2009, Pages 175–182,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https://doi.org/10.1016/j.crohns.2009.03.001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The effect of thalidomide, immunomodulatory imide drugs CC-4047 and CC-5013, and the PDE4 inhibitor CC-10004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109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3, Issue 3, September 2009, Pages 175–182,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https://doi.org/10.1016/j.crohns.2009.03.001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Effect of thalidomide, CC-10004, CC-4047, or CC-5013 on MMP-3 production by gut LPMCs. A. LPMCs were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1500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3, Issue 3, September 2009, Pages 175–182,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https://doi.org/10.1016/j.crohns.2009.03.001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A. Dose response of the effect of CC-10004 on MMP-3 protein and MMP-3 and TIMP-1 mRNA production by gut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095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3, Issue 3, September 2009, Pages 175–182,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https://doi.org/10.1016/j.crohns.2009.03.001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Effect of thalidomide, CC-10004, CC-4047, or CC-5013 on MMP-3 protein production by cultured myofibroblasts.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66900" y="1371600"/>
            <a:ext cx="54215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 The effect of thalidomide, immunomodulatory imide drugs CC-4047 and CC-5013, and the PDE4 inhibitor CC-10004 ...</vt:lpstr>
      <vt:lpstr>Figure 2 Effect of thalidomide, CC-10004, CC-4047, or CC-5013 on MMP-3 production by gut LPMCs. A. LPMCs were ...</vt:lpstr>
      <vt:lpstr>Figure 3 A. Dose response of the effect of CC-10004 on MMP-3 protein and MMP-3 and TIMP-1 mRNA production by gut ...</vt:lpstr>
      <vt:lpstr>Figure 4 Effect of thalidomide, CC-10004, CC-4047, or CC-5013 on MMP-3 protein production by cultured myofibroblasts.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2024-04-26T14:51:49Z</dcterms:modified>
</cp:coreProperties>
</file>