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DEF171-970B-46F2-A1FF-C94A604DA4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B92A82-0B57-4116-A304-75C28E1556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parameters of the solutions for the Bolnay earthquake (1905 July 23). a: Nucleation in the seismogenic zone: Mo total = (3.97 ± 0.47).1021 N m = &gt;;Mw = 8.34 ± 0.04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48FE7-4C82-4092-94CD-509C1EDB94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7.0332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169, Issue 3, June 2007, Pages 1115–1131,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https://doi.org/10.1111/j.1365-246X.2007.03323.x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3. </a:t>
            </a:r>
            <a:r>
              <a:rPr lang="en-US" altLang="en-US" b="0"/>
              <a:t>The parameters of the solutions for the Bolnay earthquake (1905 July 23). a: Nucleation in the seismogenic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3. The parameters of the solutions for the Bolnay earthquake (1905 July 23). a: Nucleation in the seismogenic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2024-09-19T10:36:03Z</dcterms:modified>
</cp:coreProperties>
</file>