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537C2-5421-4528-AD4A-27F7C8D2FC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36787-64E5-43B3-93CD-2E81B0A049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parameters of the solutions for the Bolnay earthquake (1905 July 23). a: Nucleation in the seismogenic zone: Mo total = (3.97 ± 0.47).1021 N m = &gt;;Mw = 8.34 ± 0.04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A5039-ECB1-4348-A386-A9EF723339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32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169, Issue 3, June 2007, Pages 1115–1131,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https://doi.org/10.1111/j.1365-246X.2007.03323.x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3. </a:t>
            </a:r>
            <a:r>
              <a:rPr lang="en-US" altLang="en-US" b="0"/>
              <a:t>The parameters of the solutions for the Bolnay earthquake (1905 July 23). a: Nucleation in the seismogenic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3. The parameters of the solutions for the Bolnay earthquake (1905 July 23). a: Nucleation in the seismogenic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2024-05-08T21:25:45Z</dcterms:modified>
</cp:coreProperties>
</file>