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8EE07E-42C7-45F7-BBC8-46CF4BC88A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06C630-DDF2-4D29-91A3-E7F1880078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B37EAE-1F6F-4964-832E-9AAFB232D2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2024-04-26T03:36:35Z</dcterms:modified>
</cp:coreProperties>
</file>