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7568D-2392-478F-B373-B90D97890D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810A3-7A47-4272-A36D-A5F61BDE0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expression of endothelial nitric oxide synthase (eNOS) mRNA in the medial thalamus of thiamine-deficient rats and pair-fed controls. Total RNA was extracted from the medial thalamus of thiamine-deficient rats or from pair-fed controls. β-Actin (347bp) and eNOS (351bp) were reverse-transcribed and amplified by PCR for 18 and 32 cycles, respectively. Lane 1: molecular weight standards; lanes 3–6: pair-fed controls; lanes 8–15: symptomatic thiamine-deficient rats; lanes 2 and 7: AMV reverse transcriptase was omitted as a negative control. Reproduced from Kruse et al. (2004),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62DCB-4FA7-4B2D-BE80-85AF936801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2, March-April 2009, Pages 141–147,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Increased expression of endothelial nitric oxide synthase (eNOS) mRNA in the medial thalamus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Increased expression of endothelial nitric oxide synthase (eNOS) mRNA in the medial thalamus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2024-05-08T21:39:12Z</dcterms:modified>
</cp:coreProperties>
</file>