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ED33AC-5D5F-4194-88B1-AFCBCF7A9E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7A439-D41D-43BC-901A-E1404AB91E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Increased expression of endothelial nitric oxide synthase (eNOS) mRNA in the medial thalamus of thiamine-deficient rats and pair-fed controls. Total RNA was extracted from the medial thalamus of thiamine-deficient rats or from pair-fed controls. β-Actin (347bp) and eNOS (351bp) were reverse-transcribed and amplified by PCR for 18 and 32 cycles, respectively. Lane 1: molecular weight standards; lanes 3–6: pair-fed controls; lanes 8–15: symptomatic thiamine-deficient rats; lanes 2 and 7: AMV reverse transcriptase was omitted as a negative control. Reproduced from Kruse et al. (2004), with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56AB11-1A0F-4738-8BA0-9865487B0B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n1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44, Issue 2, March-April 2009, Pages 141–147,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https://doi.org/10.1093/alcalc/agn120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Increased expression of endothelial nitric oxide synthase (eNOS) mRNA in the medial thalamus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Increased expression of endothelial nitric oxide synthase (eNOS) mRNA in the medial thalamus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2024-09-19T09:52:50Z</dcterms:modified>
</cp:coreProperties>
</file>