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2380B72-529F-4A58-A5BA-7714689B6FF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F299347-190D-403F-9E28-F64C6967242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Increased expression of endothelial nitric oxide synthase (eNOS) mRNA in the medial thalamus of thiamine-deficient rats and pair-fed controls. Total RNA was extracted from the medial thalamus of thiamine-deficient rats or from pair-fed controls. β-Actin (347bp) and eNOS (351bp) were reverse-transcribed and amplified by PCR for 18 and 32 cycles, respectively. Lane 1: molecular weight standards; lanes 3–6: pair-fed controls; lanes 8–15: symptomatic thiamine-deficient rats; lanes 2 and 7: AMV reverse transcriptase was omitted as a negative control. Reproduced from Kruse et al. (2004), with permission.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 2009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5281317-8A19-481C-A8BB-8CF31196AEB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lcalc/agn12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Alcohol Alcohol</a:t>
            </a:r>
            <a:r>
              <a:rPr lang="en-US" altLang="en-US" sz="1000">
                <a:solidFill>
                  <a:srgbClr val="333333"/>
                </a:solidFill>
              </a:rPr>
              <a:t>, Volume 44, Issue 2, March-April 2009, Pages 141–147,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https://doi.org/10.1093/alcalc/agn120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Increased expression of endothelial nitric oxide synthase (eNOS) mRNA in the medial thalamus of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 Increased expression of endothelial nitric oxide synthase (eNOS) mRNA in the medial thalamus of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2024-09-21T00:50:55Z</dcterms:modified>
</cp:coreProperties>
</file>