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D98BB5C-4F55-457C-B80D-913EF23A126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38AEF00-25D5-491E-9D79-189722FFADA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4. Bright (A) and dark-field (B, C) photomicrographs showing GABAergic neurons expressing the 5-HT1A receptor mRNA in the prelimbic area of prefrontal cortex. White arrowheads in B and C mark GAD-positive cells (Dig-labeled nucleotides, seen as dark large spots) expressing the 5-HT1A receptor mRNA (33P-labeled oligonucleotides, seen as white dots over the cells). Scale bar = 13 µm (A); 20 µm (B, 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4A797BB-954C-49FD-B999-D3A31C79190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cercor/bhh0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Cereb Cortex</a:t>
            </a:r>
            <a:r>
              <a:rPr lang="en-US" altLang="en-US" sz="1000">
                <a:solidFill>
                  <a:srgbClr val="333333"/>
                </a:solidFill>
              </a:rPr>
              <a:t>, Volume 14, Issue 10, October 2004, Pages 1100–1109,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https://doi.org/10.1093/cercor/bhh070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4. Bright (A) and dark-field (B, C) photomicrographs showing GABAergic neurons expressing the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4. Bright (A) and dark-field (B, C) photomicrographs showing GABAergic neurons expressing the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2024-04-26T10:16:17Z</dcterms:modified>
</cp:coreProperties>
</file>