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AFC594-E6ED-483D-AD8A-CB72C2D46D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49E096-75E4-41EF-B657-D40E6F87ED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92F493-AA80-4D0D-93A6-7478249ADE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2024-04-26T06:24:14Z</dcterms:modified>
</cp:coreProperties>
</file>