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45DC9A-44C1-472A-A62D-E3D2CE7B35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CFC513-DB2C-4100-B255-ED8D2F119B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study. RTR, reference tropism result; MVC, maraviroc; Tx,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British Society for Antimicrobial Chemotherapy.This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EFCB4-9677-484D-B649-B5C209570A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q4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66, Issue 2, February 2011, Pages 265–272, </a:t>
            </a:r>
            <a:r>
              <a:rPr lang="en-US" altLang="en-US" sz="1000">
                <a:solidFill>
                  <a:srgbClr val="333333"/>
                </a:solidFill>
                <a:hlinkClick r:id="rId3"/>
              </a:rPr>
              <a:t>https://doi.org/10.1093/jac/dkq458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study. RTR, reference tropism result; MVC, maraviroc; Tx, treatment.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study. RTR, reference tropism result; MVC, maraviroc; Tx, treatment.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2024-04-26T08:35:56Z</dcterms:modified>
</cp:coreProperties>
</file>