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4168D7-8436-47A6-BAA0-13E96C03CB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AFB8D-61F6-4C9E-8996-FA5B0D38E4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Performance of the V1-like motion energy model. Panel A shows the observed (dashed line) and predicted (full line) response of a V1 example neuron to each frame of a natural movie (note that the number of frames is 144, because the first 6 were omitted to get rid of the onset peak). Panel B contains stacked histograms for the prediction accuracy (Pearson correlation) averaged across all movies for single neurons (white) and MU clusters (gray) recorded in V1, LI, and TO. Panel C contains scatterplots of average (across movies) accuracy for natural versus scrambled movies for SUs and MUs. Histograms of the difference between natural and scrambled stimuli are shown in the top right corner of each plot, with the 95% CI (calculated by means of BCa) of the mean indicated by a black bar. Grayed out markers represent units for which the 95% CI of the average accuracy as calculated by BCa (resampling all of the 20 stimuli) does include zero.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DD4C20-7E2E-4608-92A3-97B996732C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3310–3322, </a:t>
            </a:r>
            <a:r>
              <a:rPr lang="en-US" altLang="en-US" sz="1000">
                <a:solidFill>
                  <a:srgbClr val="333333"/>
                </a:solidFill>
                <a:hlinkClick r:id="rId3"/>
              </a:rPr>
              <a:t>https://doi.org/10.1093/cercor/bhw111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Performance of the V1-like motion energy model. Panel A shows the observed (dashed line) and predicted (full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Performance of the V1-like motion energy model. Panel A shows the observed (dashed line) and predicted (full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2024-04-26T14:34:25Z</dcterms:modified>
</cp:coreProperties>
</file>