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F53A9-8429-4A1F-8385-E8B609456B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C4E86-DE7E-4106-8980-7D17E2ABB4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selection, the Whitehall II study, 1997–2004. TIA, transient ischemic attack.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45066-5D33-4BC1-8AEC-7E59B9030A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3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169, Issue 5, 1 March 2009, Pages 596–605,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https://doi.org/10.1093/aje/kwn382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Sample selection, the Whitehall II study, 1997–2004. TIA, transient ischemic attack.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78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Sample selection, the Whitehall II study, 1997–2004. TIA, transient ischemic attack.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2024-05-05T13:19:19Z</dcterms:modified>
</cp:coreProperties>
</file>