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3CB45A-75B0-46E4-9770-9DB0A602A36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51F87-842D-4789-8EBB-C137716A3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signal change from motion task minus letters task plotted for each visual area, separately for the two stimulus types. Luminance-based (first-order) motion is plotted with open bars and the CM rings (second-order) stimulus plotted in textured bars. Error bars are standard error of the mean. There are no significant differences between first- and second-order results (all t &lt; 1.8, not significant). Note that area LOC shows the reverse attentional modulation because of its retinotopic representation (see text).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0537E2-DAE2-4856-877B-0C66D6391EC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4.3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4, April 2003, Pages 340–349,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https://doi.org/10.1093/cercor/13.4.340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 </a:t>
            </a:r>
            <a:r>
              <a:rPr lang="en-US" altLang="en-US" b="0"/>
              <a:t>Percentage signal change from motion task minus letters task plotted for each visual area, separately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 Percentage signal change from motion task minus letters task plotted for each visual area, separately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2024-04-26T23:08:26Z</dcterms:modified>
</cp:coreProperties>
</file>