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297391-605D-43A2-969E-5B1B16DB7B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456C84-1668-4293-8970-238C14BCB2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7. Expansion of the response of the neuron to the same current pulse before and after the addition of noise. (A) Injected current with and without added noise. (B) Response of the neuron to these two current injections. Note that the addition of noise occasionally brings the membrane potential above threshold for action potential generation. Same cell as in Figure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1BB04E-40FB-4BFA-853A-A10C239698F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1219–1231, </a:t>
            </a:r>
            <a:r>
              <a:rPr lang="en-US" altLang="en-US" sz="1000">
                <a:solidFill>
                  <a:srgbClr val="333333"/>
                </a:solidFill>
                <a:hlinkClick r:id="rId3"/>
              </a:rPr>
              <a:t>https://doi.org/10.1093/cercor/bhg104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7. Expansion of the response of the neuron to the same current pulse before and after the addition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7. Expansion of the response of the neuron to the same current pulse before and after the addition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2024-04-27T01:54:43Z</dcterms:modified>
</cp:coreProperties>
</file>