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430E3-7016-4FD5-8A3B-0C362F0F58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413F97-003D-425D-A2E9-323F435E39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Diagnostic and Sex Differences in the Left Hippocampus. All figures plot mean volumes ± 95%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Maryland Psychiatric Research Center.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11955-AFC1-4485-8B2F-FCD30C3C9E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chbul/sbm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Schizophr Bull</a:t>
            </a:r>
            <a:r>
              <a:rPr lang="en-US" altLang="en-US" sz="1000">
                <a:solidFill>
                  <a:srgbClr val="333333"/>
                </a:solidFill>
              </a:rPr>
              <a:t>, Volume 34, Issue 1, January 2008, Pages 37–46,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https://doi.org/10.1093/schbul/sbm120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Diagnostic and Sex Differences in the Left Hippocampus. All figures plot mean volumes ± 95% confidence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Diagnostic and Sex Differences in the Left Hippocampus. All figures plot mean volumes ± 95% confidence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2024-04-27T03:27:21Z</dcterms:modified>
</cp:coreProperties>
</file>