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264D7-8DA8-4CED-9CAB-831C60B10B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8E1E3-68B2-4995-A5F6-F1763A426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description of experimental design. In the Language Domain, participants made small/large or living/nonliving judgment of nouns. In the Spatial Domain, participants judged if a random dot pattern had more dots on the upper or lower part, or left or right part of the screen. Response Control: A stimulus (noun or dot pattern) was perceived and a response (button press) was made according to the type of task. Contextual Control: A cue (square or diamond) indicated which task to perform on each trial. Episodic Control: A cue (upward triangle vs downward triangle) indicated which subsequent cue (square or diamond) indicated which task to perform in a block of trials. (B) Schematic description of experimental tasks. One task block consisted of 4 consecutive trials. Each task block was separated by a resting baseline block of equal duration. Response Control: One task block comprised trials with identical tasks [e.g., Language: small/large (S) or living/nonliving (L) and Spatial: upper/lower (horizontal, H) or left/right (vertical, V) judgment]. Contextual Control: In each block, different tasks (Language: L or S and Spatial: H or V) were conducted based on a cue (square or diamond). Episodic Control: A cue–cue (upward triangle vs downward triangle) in front of each task block triggered the type cue–task association for the current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5D358-D43D-44CA-8CDC-93B6582251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1815–1826,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Schematic description of experimental design. In the Language Domain, participants made small/large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Schematic description of experimental design. In the Language Domain, participants made small/large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2024-04-27T04:11:49Z</dcterms:modified>
</cp:coreProperties>
</file>