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9B597-2208-4289-98AA-FEDA176BCB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B2EE3-674E-46BE-8B6C-758A7C14C7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Normalized distribution of BDA labeled boutons in superior temporal areas in two cases with injection of BDA in the caudal part of dorsal area 10 (cases BF, BC).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E8B03-5B8E-46DB-81A7-768C16883E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1356–1370,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Normalized distribution of BDA labeled boutons in superior temporal areas in two cases with injection of BDA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Normalized distribution of BDA labeled boutons in superior temporal areas in two cases with injection of BDA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2024-04-26T11:44:20Z</dcterms:modified>
</cp:coreProperties>
</file>